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5"/>
    <p:restoredTop sz="96327"/>
  </p:normalViewPr>
  <p:slideViewPr>
    <p:cSldViewPr snapToGrid="0">
      <p:cViewPr varScale="1">
        <p:scale>
          <a:sx n="122" d="100"/>
          <a:sy n="122" d="100"/>
        </p:scale>
        <p:origin x="8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0CC9-185C-3943-F82E-1BD0F4F67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894F1-CE61-8CF0-81FF-C7567958F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D2B6-14CB-12EB-CB32-098B2C0F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ADE7A-7C6A-CB6E-783F-61719665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D0538-E407-2602-DAF5-61EB48DD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66A8-0F50-C451-4915-0B7184BE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235C6-33EE-A609-0D09-C76F36916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19A45-4B33-41CF-264D-7149CEF9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DF223-8A1A-7D8C-5BA4-89B83BBC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D0056-33C1-9801-6017-B81FDFA4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3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EC33CF-6CA6-C536-3AB5-46169F574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58D2D-579D-6F46-22DA-3D4E0744E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D9730-D91A-043E-D841-F04EDD92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B886E-2A1F-D0F0-6989-29C504E5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1963-A135-BC45-C6C9-70D24FBF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8BA11-6D4C-E385-7CD6-FB53DD3C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FC037-2ECF-5073-AEC7-C16EFE854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1151-ACC1-DD72-BBE8-130391ED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0D86-9E2B-59D3-FE7F-5200C1EF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F2D65-9E19-D4B5-A89F-9A32C80D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6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C217-0014-CCB4-3C55-6B7B38D3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6F645-521A-B874-5148-9AC6DA481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0C0F-CE34-A69D-2D53-56C7A362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83B60-D0E9-9B30-7ADF-07023BAD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638B8-6F99-5490-90B5-8B98630F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18CD-983C-7D2E-E694-49D8F0EF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F55DB-867D-8583-1823-405FAE8EA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CCF40-885B-C738-324A-B0C04AA91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156F7-11C7-B9D5-3117-D344038B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F11D3-8572-67DA-D3AE-4F3DC3D8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8DC32-A6B9-C4A4-3C61-E141EEFE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9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B69F-1427-215A-8DE2-92718A9E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1A36-D8FE-4726-25AA-8B8ABF06C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9A4D7-6FC5-C0ED-BEC3-5EA094CBA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24F3BA-5A64-92E6-64D4-240807924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FDDEE-594C-8ED5-9E79-500B2FA33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5A15A-0F71-0BBD-B5C2-280F832B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9856F-D6FC-EE9B-7EA6-724C37FC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1A24D-C24F-1A85-FA8C-013D636C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6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7BDF-DFF0-BC8E-206E-210C2BD1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8A92D-B67F-61D1-5CCF-D805AB6F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EF840-853A-DCDD-6F11-61DA38180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1048A-5A99-6EFD-0C87-A7C54938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2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7006D-242C-F97A-2E99-4453282F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E7EE9-C420-C412-20A0-D34F43FC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2CE1B-5EB9-FEDB-7B79-436DDD5A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F089-3822-7C87-BB98-0950CD47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5F41F-93E1-A60A-E877-FE02461D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A08C1-4E48-DFF1-F4C0-44B19D678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E9424-F1C2-8C20-2675-E73EA2A5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7239C-243A-2BA8-5010-6C6A830C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5BBE4-B841-C2B6-FF0A-8C5ED02B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9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DEDC-2F85-D387-1194-5F945BDB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4D9A3-92A6-CDE2-CF60-1FB99E60F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CBAC1-3F6D-BED8-4B60-EC368D930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5D041-FD4F-9E25-5455-99FE1B45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ACFDD-1AF8-A687-982B-33547FEB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0491E-0CF8-BFA2-CFAE-436A860A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7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2010C1-C590-BFE6-9450-0AF359F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0EC45-72E7-D5C2-AB89-BC8120C2F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02F00-C694-D8C5-308E-423F4BC68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21518-E7E7-474C-81C6-8935D0D53361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8297E-9C43-208F-9C52-FDBF28543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846EC-BA1A-FDE6-93C3-6307A4D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040BD-3858-9140-A399-4B4E17FDD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4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TemplateBlack" id="{000E408E-A256-0C45-8A94-81789C994420}" vid="{698A5A06-862F-D54A-A58A-EBBEE33D3D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Jibin Mathew</dc:creator>
  <cp:lastModifiedBy>Jibin Mathew</cp:lastModifiedBy>
  <cp:revision>1</cp:revision>
  <dcterms:created xsi:type="dcterms:W3CDTF">2024-03-09T03:55:52Z</dcterms:created>
  <dcterms:modified xsi:type="dcterms:W3CDTF">2024-03-09T03:56:11Z</dcterms:modified>
</cp:coreProperties>
</file>